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9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713"/>
  </p:normalViewPr>
  <p:slideViewPr>
    <p:cSldViewPr snapToGrid="0" snapToObjects="1">
      <p:cViewPr varScale="1">
        <p:scale>
          <a:sx n="48" d="100"/>
          <a:sy n="48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1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75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62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32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30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55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96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8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280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E1BF-CB32-B749-A8DC-6B4779E7F52B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21945-FBA3-524C-89FB-03EFE4314C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54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8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1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0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8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0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9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2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4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51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8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2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5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0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Macintosh PowerPoint</Application>
  <PresentationFormat>와이드스크린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4</cp:revision>
  <dcterms:created xsi:type="dcterms:W3CDTF">2016-02-16T08:50:33Z</dcterms:created>
  <dcterms:modified xsi:type="dcterms:W3CDTF">2016-02-16T09:44:20Z</dcterms:modified>
</cp:coreProperties>
</file>